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38"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BC1456BD-BC9C-43EE-AD99-E692C3FC1D55}">
          <p14:sldIdLst>
            <p14:sldId id="338"/>
            <p14:sldId id="330"/>
            <p14:sldId id="331"/>
            <p14:sldId id="332"/>
            <p14:sldId id="298"/>
            <p14:sldId id="262"/>
            <p14:sldId id="263"/>
            <p14:sldId id="299"/>
            <p14:sldId id="302"/>
            <p14:sldId id="264"/>
            <p14:sldId id="266"/>
            <p14:sldId id="265"/>
            <p14:sldId id="276"/>
            <p14:sldId id="303"/>
            <p14:sldId id="293"/>
            <p14:sldId id="277"/>
            <p14:sldId id="284"/>
            <p14:sldId id="269"/>
            <p14:sldId id="304"/>
            <p14:sldId id="305"/>
            <p14:sldId id="307"/>
            <p14:sldId id="306"/>
            <p14:sldId id="333"/>
            <p14:sldId id="334"/>
            <p14:sldId id="309"/>
            <p14:sldId id="310"/>
            <p14:sldId id="311"/>
            <p14:sldId id="312"/>
            <p14:sldId id="314"/>
            <p14:sldId id="335"/>
            <p14:sldId id="315"/>
            <p14:sldId id="316"/>
            <p14:sldId id="336"/>
            <p14:sldId id="294"/>
            <p14:sldId id="296"/>
            <p14:sldId id="318"/>
            <p14:sldId id="319"/>
            <p14:sldId id="321"/>
            <p14:sldId id="322"/>
            <p14:sldId id="323"/>
            <p14:sldId id="324"/>
            <p14:sldId id="288"/>
            <p14:sldId id="289"/>
            <p14:sldId id="320"/>
            <p14:sldId id="274"/>
            <p14:sldId id="32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70" d="100"/>
          <a:sy n="70" d="100"/>
        </p:scale>
        <p:origin x="1358"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4/30/2024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4/30/2024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4/30/2024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4/30/2024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4/30/2024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4/30/2024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4/30/2024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4/30/2024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4/30/2024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4/30/2024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4/30/2024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F673F-5B98-D1B6-E5BC-AA58B2F99169}"/>
              </a:ext>
            </a:extLst>
          </p:cNvPr>
          <p:cNvSpPr>
            <a:spLocks noGrp="1"/>
          </p:cNvSpPr>
          <p:nvPr>
            <p:ph type="title"/>
          </p:nvPr>
        </p:nvSpPr>
        <p:spPr>
          <a:xfrm>
            <a:off x="838200" y="1297171"/>
            <a:ext cx="10515600" cy="1084521"/>
          </a:xfrm>
        </p:spPr>
        <p:txBody>
          <a:bodyPr/>
          <a:lstStyle/>
          <a:p>
            <a:r>
              <a:rPr lang="en-IN" b="1" u="sng" dirty="0">
                <a:solidFill>
                  <a:schemeClr val="accent1">
                    <a:lumMod val="75000"/>
                  </a:schemeClr>
                </a:solidFill>
              </a:rPr>
              <a:t>Exploration of space with </a:t>
            </a:r>
            <a:r>
              <a:rPr lang="en-IN" b="1" u="sng" dirty="0" err="1">
                <a:solidFill>
                  <a:schemeClr val="accent1">
                    <a:lumMod val="75000"/>
                  </a:schemeClr>
                </a:solidFill>
              </a:rPr>
              <a:t>Spacex</a:t>
            </a:r>
            <a:endParaRPr lang="en-IN" b="1" u="sng" dirty="0">
              <a:solidFill>
                <a:schemeClr val="accent1">
                  <a:lumMod val="75000"/>
                </a:schemeClr>
              </a:solidFill>
            </a:endParaRPr>
          </a:p>
        </p:txBody>
      </p:sp>
      <p:sp>
        <p:nvSpPr>
          <p:cNvPr id="3" name="Content Placeholder 2">
            <a:extLst>
              <a:ext uri="{FF2B5EF4-FFF2-40B4-BE49-F238E27FC236}">
                <a16:creationId xmlns:a16="http://schemas.microsoft.com/office/drawing/2014/main" id="{405FFCF8-0D23-5B14-AA1E-81322819E5DF}"/>
              </a:ext>
            </a:extLst>
          </p:cNvPr>
          <p:cNvSpPr>
            <a:spLocks noGrp="1"/>
          </p:cNvSpPr>
          <p:nvPr>
            <p:ph idx="1"/>
          </p:nvPr>
        </p:nvSpPr>
        <p:spPr>
          <a:xfrm>
            <a:off x="7462284" y="1253331"/>
            <a:ext cx="10515600" cy="4351338"/>
          </a:xfrm>
        </p:spPr>
        <p:txBody>
          <a:bodyPr/>
          <a:lstStyle/>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solidFill>
                <a:schemeClr val="accent1">
                  <a:lumMod val="75000"/>
                </a:schemeClr>
              </a:solidFill>
            </a:endParaRPr>
          </a:p>
          <a:p>
            <a:pPr marL="0" indent="0">
              <a:buNone/>
            </a:pPr>
            <a:endParaRPr lang="en-IN" dirty="0">
              <a:solidFill>
                <a:schemeClr val="accent1">
                  <a:lumMod val="75000"/>
                </a:schemeClr>
              </a:solidFill>
            </a:endParaRPr>
          </a:p>
          <a:p>
            <a:pPr marL="0" indent="0">
              <a:buNone/>
            </a:pPr>
            <a:r>
              <a:rPr lang="en-IN" dirty="0">
                <a:solidFill>
                  <a:schemeClr val="accent1">
                    <a:lumMod val="75000"/>
                  </a:schemeClr>
                </a:solidFill>
              </a:rPr>
              <a:t>By Harish D</a:t>
            </a:r>
          </a:p>
        </p:txBody>
      </p:sp>
    </p:spTree>
    <p:extLst>
      <p:ext uri="{BB962C8B-B14F-4D97-AF65-F5344CB8AC3E}">
        <p14:creationId xmlns:p14="http://schemas.microsoft.com/office/powerpoint/2010/main" val="24542688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1317</TotalTime>
  <Words>1797</Words>
  <Application>Microsoft Office PowerPoint</Application>
  <PresentationFormat>Widescreen</PresentationFormat>
  <Paragraphs>212</Paragraphs>
  <Slides>46</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Abadi</vt:lpstr>
      <vt:lpstr>Arial</vt:lpstr>
      <vt:lpstr>Calibri</vt:lpstr>
      <vt:lpstr>Custom Design</vt:lpstr>
      <vt:lpstr>Exploration of space with Spacex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Harish D</cp:lastModifiedBy>
  <cp:revision>199</cp:revision>
  <dcterms:created xsi:type="dcterms:W3CDTF">2021-04-29T18:58:34Z</dcterms:created>
  <dcterms:modified xsi:type="dcterms:W3CDTF">2024-04-30T14:31:03Z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